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3114675"/>
            <a:ext cx="114014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82090"/>
            <a:ext cx="1159192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8520" y="3329940"/>
            <a:ext cx="215900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39240"/>
            <a:ext cx="116490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59570" y="2405380"/>
            <a:ext cx="206438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1460" y="3331845"/>
            <a:ext cx="206438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45565"/>
            <a:ext cx="1163002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2740" y="1178560"/>
            <a:ext cx="182816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22290" y="5941695"/>
            <a:ext cx="249872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448435"/>
            <a:ext cx="117062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8920" y="233172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1875" y="5172710"/>
            <a:ext cx="248983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77645"/>
            <a:ext cx="1161097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1750" y="5213985"/>
            <a:ext cx="24809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80845"/>
            <a:ext cx="1159192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1785" y="1680845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82390" y="3495675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21130"/>
            <a:ext cx="1151572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57350"/>
            <a:ext cx="1154430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6990" y="156591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6840" y="448310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250315"/>
            <a:ext cx="11639550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4500" y="2192020"/>
            <a:ext cx="311023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22790" y="3181350"/>
            <a:ext cx="170624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6435" y="5127625"/>
            <a:ext cx="2470785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34465"/>
            <a:ext cx="1149667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96695"/>
            <a:ext cx="115538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0300" y="2462530"/>
            <a:ext cx="526923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29750" y="4391660"/>
            <a:ext cx="244221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340" y="5308600"/>
            <a:ext cx="255651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92250"/>
            <a:ext cx="1159192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51555" y="1510030"/>
            <a:ext cx="424688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0030" y="3455035"/>
            <a:ext cx="424688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2110" y="5383530"/>
            <a:ext cx="4246880" cy="62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23720"/>
            <a:ext cx="1155382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53515"/>
            <a:ext cx="115443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